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8" r:id="rId6"/>
    <p:sldId id="257" r:id="rId7"/>
    <p:sldId id="265" r:id="rId8"/>
    <p:sldId id="269" r:id="rId9"/>
    <p:sldId id="260" r:id="rId10"/>
    <p:sldId id="270" r:id="rId11"/>
    <p:sldId id="263" r:id="rId12"/>
    <p:sldId id="266" r:id="rId13"/>
    <p:sldId id="271" r:id="rId14"/>
    <p:sldId id="272" r:id="rId15"/>
    <p:sldId id="274" r:id="rId16"/>
    <p:sldId id="273" r:id="rId17"/>
    <p:sldId id="264" r:id="rId18"/>
  </p:sldIdLst>
  <p:sldSz cx="12192000" cy="6858000"/>
  <p:notesSz cx="6797675" cy="9926638"/>
  <p:embeddedFontLst>
    <p:embeddedFont>
      <p:font typeface="Poppins" panose="020B0604020202020204" charset="0"/>
      <p:regular r:id="rId19"/>
      <p:bold r:id="rId20"/>
      <p:italic r:id="rId21"/>
      <p:boldItalic r:id="rId22"/>
    </p:embeddedFont>
    <p:embeddedFont>
      <p:font typeface="Poppins SemiBold" panose="020B0604020202020204" charset="0"/>
      <p:regular r:id="rId23"/>
      <p:bold r:id="rId24"/>
      <p:italic r:id="rId25"/>
      <p:boldItalic r:id="rId2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A91"/>
    <a:srgbClr val="D5E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58A80-70F0-4589-ABA5-DACB65A54B9B}" v="40" dt="2025-03-05T12:05:21.610"/>
    <p1510:client id="{1FAC1309-1A50-44A2-9D9F-C2249387AA7D}" v="1" dt="2025-03-04T11:27:21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Niemimäki" userId="f032c2b2-69e2-4567-b6cf-843a8fc0b04f" providerId="ADAL" clId="{1B758A80-70F0-4589-ABA5-DACB65A54B9B}"/>
    <pc:docChg chg="custSel delSld modSld">
      <pc:chgData name="Janne Niemimäki" userId="f032c2b2-69e2-4567-b6cf-843a8fc0b04f" providerId="ADAL" clId="{1B758A80-70F0-4589-ABA5-DACB65A54B9B}" dt="2025-03-05T12:05:21.610" v="152" actId="20577"/>
      <pc:docMkLst>
        <pc:docMk/>
      </pc:docMkLst>
      <pc:sldChg chg="modSp mod">
        <pc:chgData name="Janne Niemimäki" userId="f032c2b2-69e2-4567-b6cf-843a8fc0b04f" providerId="ADAL" clId="{1B758A80-70F0-4589-ABA5-DACB65A54B9B}" dt="2025-03-05T12:05:21.610" v="152" actId="20577"/>
        <pc:sldMkLst>
          <pc:docMk/>
          <pc:sldMk cId="3341187030" sldId="257"/>
        </pc:sldMkLst>
        <pc:spChg chg="mod">
          <ac:chgData name="Janne Niemimäki" userId="f032c2b2-69e2-4567-b6cf-843a8fc0b04f" providerId="ADAL" clId="{1B758A80-70F0-4589-ABA5-DACB65A54B9B}" dt="2025-03-05T12:05:21.610" v="152" actId="20577"/>
          <ac:spMkLst>
            <pc:docMk/>
            <pc:sldMk cId="3341187030" sldId="257"/>
            <ac:spMk id="2" creationId="{922C56AD-F8F5-064C-F7AC-CD126001A2E7}"/>
          </ac:spMkLst>
        </pc:spChg>
      </pc:sldChg>
      <pc:sldChg chg="del">
        <pc:chgData name="Janne Niemimäki" userId="f032c2b2-69e2-4567-b6cf-843a8fc0b04f" providerId="ADAL" clId="{1B758A80-70F0-4589-ABA5-DACB65A54B9B}" dt="2025-03-05T06:09:02.684" v="7" actId="47"/>
        <pc:sldMkLst>
          <pc:docMk/>
          <pc:sldMk cId="691107344" sldId="261"/>
        </pc:sldMkLst>
      </pc:sldChg>
      <pc:sldChg chg="modSp mod">
        <pc:chgData name="Janne Niemimäki" userId="f032c2b2-69e2-4567-b6cf-843a8fc0b04f" providerId="ADAL" clId="{1B758A80-70F0-4589-ABA5-DACB65A54B9B}" dt="2025-03-05T06:11:11.732" v="113" actId="14100"/>
        <pc:sldMkLst>
          <pc:docMk/>
          <pc:sldMk cId="3642898120" sldId="264"/>
        </pc:sldMkLst>
        <pc:spChg chg="mod">
          <ac:chgData name="Janne Niemimäki" userId="f032c2b2-69e2-4567-b6cf-843a8fc0b04f" providerId="ADAL" clId="{1B758A80-70F0-4589-ABA5-DACB65A54B9B}" dt="2025-03-05T06:11:11.732" v="113" actId="14100"/>
          <ac:spMkLst>
            <pc:docMk/>
            <pc:sldMk cId="3642898120" sldId="264"/>
            <ac:spMk id="9" creationId="{D5E99DD1-1A0C-B1D8-C75F-7BACE7F61900}"/>
          </ac:spMkLst>
        </pc:spChg>
      </pc:sldChg>
      <pc:sldChg chg="modSp mod">
        <pc:chgData name="Janne Niemimäki" userId="f032c2b2-69e2-4567-b6cf-843a8fc0b04f" providerId="ADAL" clId="{1B758A80-70F0-4589-ABA5-DACB65A54B9B}" dt="2025-03-05T06:08:16.169" v="5" actId="6549"/>
        <pc:sldMkLst>
          <pc:docMk/>
          <pc:sldMk cId="1845397676" sldId="266"/>
        </pc:sldMkLst>
        <pc:spChg chg="mod">
          <ac:chgData name="Janne Niemimäki" userId="f032c2b2-69e2-4567-b6cf-843a8fc0b04f" providerId="ADAL" clId="{1B758A80-70F0-4589-ABA5-DACB65A54B9B}" dt="2025-03-05T06:08:16.169" v="5" actId="6549"/>
          <ac:spMkLst>
            <pc:docMk/>
            <pc:sldMk cId="1845397676" sldId="266"/>
            <ac:spMk id="3" creationId="{6880220D-6D7C-E5F2-7A01-8607BEAA1CBA}"/>
          </ac:spMkLst>
        </pc:spChg>
      </pc:sldChg>
      <pc:sldChg chg="del">
        <pc:chgData name="Janne Niemimäki" userId="f032c2b2-69e2-4567-b6cf-843a8fc0b04f" providerId="ADAL" clId="{1B758A80-70F0-4589-ABA5-DACB65A54B9B}" dt="2025-03-05T06:09:01.496" v="6" actId="47"/>
        <pc:sldMkLst>
          <pc:docMk/>
          <pc:sldMk cId="4260030728" sldId="267"/>
        </pc:sldMkLst>
      </pc:sldChg>
    </pc:docChg>
  </pc:docChgLst>
  <pc:docChgLst>
    <pc:chgData name="Janne Niemimäki" userId="f032c2b2-69e2-4567-b6cf-843a8fc0b04f" providerId="ADAL" clId="{FA232F8C-6948-4919-81D3-61D73640F28F}"/>
    <pc:docChg chg="undo custSel addSld delSld modSld sldOrd">
      <pc:chgData name="Janne Niemimäki" userId="f032c2b2-69e2-4567-b6cf-843a8fc0b04f" providerId="ADAL" clId="{FA232F8C-6948-4919-81D3-61D73640F28F}" dt="2025-02-18T07:38:33.314" v="2998" actId="27636"/>
      <pc:docMkLst>
        <pc:docMk/>
      </pc:docMkLst>
      <pc:sldChg chg="modSp mod">
        <pc:chgData name="Janne Niemimäki" userId="f032c2b2-69e2-4567-b6cf-843a8fc0b04f" providerId="ADAL" clId="{FA232F8C-6948-4919-81D3-61D73640F28F}" dt="2025-02-07T07:30:20.204" v="57" actId="20577"/>
        <pc:sldMkLst>
          <pc:docMk/>
          <pc:sldMk cId="2919136287" sldId="256"/>
        </pc:sldMkLst>
        <pc:spChg chg="mod">
          <ac:chgData name="Janne Niemimäki" userId="f032c2b2-69e2-4567-b6cf-843a8fc0b04f" providerId="ADAL" clId="{FA232F8C-6948-4919-81D3-61D73640F28F}" dt="2025-02-07T07:30:06.230" v="28" actId="20577"/>
          <ac:spMkLst>
            <pc:docMk/>
            <pc:sldMk cId="2919136287" sldId="256"/>
            <ac:spMk id="4" creationId="{662DFA01-DAC5-F259-39CC-9AB29A17A566}"/>
          </ac:spMkLst>
        </pc:spChg>
        <pc:spChg chg="mod">
          <ac:chgData name="Janne Niemimäki" userId="f032c2b2-69e2-4567-b6cf-843a8fc0b04f" providerId="ADAL" clId="{FA232F8C-6948-4919-81D3-61D73640F28F}" dt="2025-02-07T07:30:20.204" v="57" actId="20577"/>
          <ac:spMkLst>
            <pc:docMk/>
            <pc:sldMk cId="2919136287" sldId="256"/>
            <ac:spMk id="5" creationId="{ECCA11AC-2FDC-59C0-E67C-D30BF3174653}"/>
          </ac:spMkLst>
        </pc:spChg>
      </pc:sldChg>
      <pc:sldChg chg="modSp mod">
        <pc:chgData name="Janne Niemimäki" userId="f032c2b2-69e2-4567-b6cf-843a8fc0b04f" providerId="ADAL" clId="{FA232F8C-6948-4919-81D3-61D73640F28F}" dt="2025-02-10T05:48:37.662" v="2293" actId="20577"/>
        <pc:sldMkLst>
          <pc:docMk/>
          <pc:sldMk cId="3341187030" sldId="257"/>
        </pc:sldMkLst>
        <pc:spChg chg="mod">
          <ac:chgData name="Janne Niemimäki" userId="f032c2b2-69e2-4567-b6cf-843a8fc0b04f" providerId="ADAL" clId="{FA232F8C-6948-4919-81D3-61D73640F28F}" dt="2025-02-10T05:48:37.662" v="2293" actId="20577"/>
          <ac:spMkLst>
            <pc:docMk/>
            <pc:sldMk cId="3341187030" sldId="257"/>
            <ac:spMk id="2" creationId="{922C56AD-F8F5-064C-F7AC-CD126001A2E7}"/>
          </ac:spMkLst>
        </pc:spChg>
        <pc:spChg chg="mod">
          <ac:chgData name="Janne Niemimäki" userId="f032c2b2-69e2-4567-b6cf-843a8fc0b04f" providerId="ADAL" clId="{FA232F8C-6948-4919-81D3-61D73640F28F}" dt="2025-02-07T08:57:30.062" v="2269" actId="1076"/>
          <ac:spMkLst>
            <pc:docMk/>
            <pc:sldMk cId="3341187030" sldId="257"/>
            <ac:spMk id="3" creationId="{84586CE2-6DDE-8427-EBBC-7CD823763C32}"/>
          </ac:spMkLst>
        </pc:spChg>
      </pc:sldChg>
      <pc:sldChg chg="modSp mod ord">
        <pc:chgData name="Janne Niemimäki" userId="f032c2b2-69e2-4567-b6cf-843a8fc0b04f" providerId="ADAL" clId="{FA232F8C-6948-4919-81D3-61D73640F28F}" dt="2025-02-07T07:38:56.986" v="401" actId="20577"/>
        <pc:sldMkLst>
          <pc:docMk/>
          <pc:sldMk cId="4234132698" sldId="258"/>
        </pc:sldMkLst>
        <pc:spChg chg="mod">
          <ac:chgData name="Janne Niemimäki" userId="f032c2b2-69e2-4567-b6cf-843a8fc0b04f" providerId="ADAL" clId="{FA232F8C-6948-4919-81D3-61D73640F28F}" dt="2025-02-07T07:38:56.986" v="401" actId="20577"/>
          <ac:spMkLst>
            <pc:docMk/>
            <pc:sldMk cId="4234132698" sldId="258"/>
            <ac:spMk id="2" creationId="{8F2A2E3F-4330-43DD-C576-52609515D82D}"/>
          </ac:spMkLst>
        </pc:spChg>
        <pc:spChg chg="mod">
          <ac:chgData name="Janne Niemimäki" userId="f032c2b2-69e2-4567-b6cf-843a8fc0b04f" providerId="ADAL" clId="{FA232F8C-6948-4919-81D3-61D73640F28F}" dt="2025-02-07T07:38:45.176" v="396" actId="20577"/>
          <ac:spMkLst>
            <pc:docMk/>
            <pc:sldMk cId="4234132698" sldId="258"/>
            <ac:spMk id="3" creationId="{C60D3D6D-0FF6-BA6A-D3DB-F94C733D5EE7}"/>
          </ac:spMkLst>
        </pc:spChg>
      </pc:sldChg>
      <pc:sldChg chg="addSp delSp modSp del mod">
        <pc:chgData name="Janne Niemimäki" userId="f032c2b2-69e2-4567-b6cf-843a8fc0b04f" providerId="ADAL" clId="{FA232F8C-6948-4919-81D3-61D73640F28F}" dt="2025-02-07T08:11:13.444" v="1311" actId="47"/>
        <pc:sldMkLst>
          <pc:docMk/>
          <pc:sldMk cId="2725508153" sldId="259"/>
        </pc:sldMkLst>
      </pc:sldChg>
      <pc:sldChg chg="addSp delSp modSp mod">
        <pc:chgData name="Janne Niemimäki" userId="f032c2b2-69e2-4567-b6cf-843a8fc0b04f" providerId="ADAL" clId="{FA232F8C-6948-4919-81D3-61D73640F28F}" dt="2025-02-07T08:13:50.291" v="1380" actId="14100"/>
        <pc:sldMkLst>
          <pc:docMk/>
          <pc:sldMk cId="3006680472" sldId="260"/>
        </pc:sldMkLst>
        <pc:spChg chg="mod">
          <ac:chgData name="Janne Niemimäki" userId="f032c2b2-69e2-4567-b6cf-843a8fc0b04f" providerId="ADAL" clId="{FA232F8C-6948-4919-81D3-61D73640F28F}" dt="2025-02-07T08:12:15.643" v="1340" actId="20577"/>
          <ac:spMkLst>
            <pc:docMk/>
            <pc:sldMk cId="3006680472" sldId="260"/>
            <ac:spMk id="6" creationId="{654CCC9B-DDD5-58FE-B600-18078585685C}"/>
          </ac:spMkLst>
        </pc:spChg>
        <pc:spChg chg="add del mod">
          <ac:chgData name="Janne Niemimäki" userId="f032c2b2-69e2-4567-b6cf-843a8fc0b04f" providerId="ADAL" clId="{FA232F8C-6948-4919-81D3-61D73640F28F}" dt="2025-02-07T08:13:48.263" v="1379" actId="14100"/>
          <ac:spMkLst>
            <pc:docMk/>
            <pc:sldMk cId="3006680472" sldId="260"/>
            <ac:spMk id="7" creationId="{A35EB59B-3AC7-D8A8-A040-DED967221D60}"/>
          </ac:spMkLst>
        </pc:spChg>
        <pc:picChg chg="mod">
          <ac:chgData name="Janne Niemimäki" userId="f032c2b2-69e2-4567-b6cf-843a8fc0b04f" providerId="ADAL" clId="{FA232F8C-6948-4919-81D3-61D73640F28F}" dt="2025-02-07T08:13:50.291" v="1380" actId="14100"/>
          <ac:picMkLst>
            <pc:docMk/>
            <pc:sldMk cId="3006680472" sldId="260"/>
            <ac:picMk id="10" creationId="{14F94517-94B6-BCAE-E5B7-85FB5AB41BA0}"/>
          </ac:picMkLst>
        </pc:picChg>
      </pc:sldChg>
      <pc:sldChg chg="addSp delSp modSp mod ord">
        <pc:chgData name="Janne Niemimäki" userId="f032c2b2-69e2-4567-b6cf-843a8fc0b04f" providerId="ADAL" clId="{FA232F8C-6948-4919-81D3-61D73640F28F}" dt="2025-02-17T08:28:55.883" v="2398" actId="20578"/>
        <pc:sldMkLst>
          <pc:docMk/>
          <pc:sldMk cId="691107344" sldId="261"/>
        </pc:sldMkLst>
      </pc:sldChg>
      <pc:sldChg chg="del">
        <pc:chgData name="Janne Niemimäki" userId="f032c2b2-69e2-4567-b6cf-843a8fc0b04f" providerId="ADAL" clId="{FA232F8C-6948-4919-81D3-61D73640F28F}" dt="2025-02-17T08:27:02.859" v="2305" actId="47"/>
        <pc:sldMkLst>
          <pc:docMk/>
          <pc:sldMk cId="1741232996" sldId="262"/>
        </pc:sldMkLst>
      </pc:sldChg>
      <pc:sldChg chg="modSp mod ord">
        <pc:chgData name="Janne Niemimäki" userId="f032c2b2-69e2-4567-b6cf-843a8fc0b04f" providerId="ADAL" clId="{FA232F8C-6948-4919-81D3-61D73640F28F}" dt="2025-02-18T07:38:33.314" v="2998" actId="27636"/>
        <pc:sldMkLst>
          <pc:docMk/>
          <pc:sldMk cId="2136324121" sldId="263"/>
        </pc:sldMkLst>
        <pc:spChg chg="mod">
          <ac:chgData name="Janne Niemimäki" userId="f032c2b2-69e2-4567-b6cf-843a8fc0b04f" providerId="ADAL" clId="{FA232F8C-6948-4919-81D3-61D73640F28F}" dt="2025-02-18T06:47:10.758" v="2907" actId="20577"/>
          <ac:spMkLst>
            <pc:docMk/>
            <pc:sldMk cId="2136324121" sldId="263"/>
            <ac:spMk id="4" creationId="{012820C7-D005-8916-CA01-B1D19927E631}"/>
          </ac:spMkLst>
        </pc:spChg>
        <pc:spChg chg="mod">
          <ac:chgData name="Janne Niemimäki" userId="f032c2b2-69e2-4567-b6cf-843a8fc0b04f" providerId="ADAL" clId="{FA232F8C-6948-4919-81D3-61D73640F28F}" dt="2025-02-18T07:38:33.314" v="2998" actId="27636"/>
          <ac:spMkLst>
            <pc:docMk/>
            <pc:sldMk cId="2136324121" sldId="263"/>
            <ac:spMk id="5" creationId="{F0F41E42-BB8D-177C-E0B3-C5F40AD3EFF9}"/>
          </ac:spMkLst>
        </pc:spChg>
      </pc:sldChg>
      <pc:sldChg chg="modSp mod">
        <pc:chgData name="Janne Niemimäki" userId="f032c2b2-69e2-4567-b6cf-843a8fc0b04f" providerId="ADAL" clId="{FA232F8C-6948-4919-81D3-61D73640F28F}" dt="2025-02-07T07:32:14.920" v="102" actId="1076"/>
        <pc:sldMkLst>
          <pc:docMk/>
          <pc:sldMk cId="3642898120" sldId="264"/>
        </pc:sldMkLst>
        <pc:spChg chg="mod">
          <ac:chgData name="Janne Niemimäki" userId="f032c2b2-69e2-4567-b6cf-843a8fc0b04f" providerId="ADAL" clId="{FA232F8C-6948-4919-81D3-61D73640F28F}" dt="2025-02-07T07:32:14.920" v="102" actId="1076"/>
          <ac:spMkLst>
            <pc:docMk/>
            <pc:sldMk cId="3642898120" sldId="264"/>
            <ac:spMk id="9" creationId="{D5E99DD1-1A0C-B1D8-C75F-7BACE7F61900}"/>
          </ac:spMkLst>
        </pc:spChg>
      </pc:sldChg>
      <pc:sldChg chg="modSp add mod ord">
        <pc:chgData name="Janne Niemimäki" userId="f032c2b2-69e2-4567-b6cf-843a8fc0b04f" providerId="ADAL" clId="{FA232F8C-6948-4919-81D3-61D73640F28F}" dt="2025-02-07T08:11:40.870" v="1319" actId="20577"/>
        <pc:sldMkLst>
          <pc:docMk/>
          <pc:sldMk cId="2380652142" sldId="265"/>
        </pc:sldMkLst>
        <pc:spChg chg="mod">
          <ac:chgData name="Janne Niemimäki" userId="f032c2b2-69e2-4567-b6cf-843a8fc0b04f" providerId="ADAL" clId="{FA232F8C-6948-4919-81D3-61D73640F28F}" dt="2025-02-07T08:11:40.870" v="1319" actId="20577"/>
          <ac:spMkLst>
            <pc:docMk/>
            <pc:sldMk cId="2380652142" sldId="265"/>
            <ac:spMk id="7" creationId="{159DCC39-7D6B-D453-2788-2E5DCC0232E0}"/>
          </ac:spMkLst>
        </pc:spChg>
        <pc:picChg chg="mod">
          <ac:chgData name="Janne Niemimäki" userId="f032c2b2-69e2-4567-b6cf-843a8fc0b04f" providerId="ADAL" clId="{FA232F8C-6948-4919-81D3-61D73640F28F}" dt="2025-02-07T08:02:43.643" v="1170" actId="1076"/>
          <ac:picMkLst>
            <pc:docMk/>
            <pc:sldMk cId="2380652142" sldId="265"/>
            <ac:picMk id="5" creationId="{0E815D60-A4B5-E6C5-1D78-1EE1E5A26963}"/>
          </ac:picMkLst>
        </pc:picChg>
      </pc:sldChg>
      <pc:sldChg chg="new del">
        <pc:chgData name="Janne Niemimäki" userId="f032c2b2-69e2-4567-b6cf-843a8fc0b04f" providerId="ADAL" clId="{FA232F8C-6948-4919-81D3-61D73640F28F}" dt="2025-02-07T08:04:53.598" v="1216" actId="47"/>
        <pc:sldMkLst>
          <pc:docMk/>
          <pc:sldMk cId="224116536" sldId="266"/>
        </pc:sldMkLst>
      </pc:sldChg>
      <pc:sldChg chg="addSp delSp modSp new add del mod">
        <pc:chgData name="Janne Niemimäki" userId="f032c2b2-69e2-4567-b6cf-843a8fc0b04f" providerId="ADAL" clId="{FA232F8C-6948-4919-81D3-61D73640F28F}" dt="2025-02-07T08:49:48.796" v="2134" actId="20577"/>
        <pc:sldMkLst>
          <pc:docMk/>
          <pc:sldMk cId="1845397676" sldId="266"/>
        </pc:sldMkLst>
        <pc:spChg chg="mod">
          <ac:chgData name="Janne Niemimäki" userId="f032c2b2-69e2-4567-b6cf-843a8fc0b04f" providerId="ADAL" clId="{FA232F8C-6948-4919-81D3-61D73640F28F}" dt="2025-02-07T08:45:35.147" v="2018" actId="1076"/>
          <ac:spMkLst>
            <pc:docMk/>
            <pc:sldMk cId="1845397676" sldId="266"/>
            <ac:spMk id="2" creationId="{B3B5F8AC-9714-D9E5-13D7-94740BFB81AB}"/>
          </ac:spMkLst>
        </pc:spChg>
        <pc:spChg chg="add del mod">
          <ac:chgData name="Janne Niemimäki" userId="f032c2b2-69e2-4567-b6cf-843a8fc0b04f" providerId="ADAL" clId="{FA232F8C-6948-4919-81D3-61D73640F28F}" dt="2025-02-07T08:49:48.796" v="2134" actId="20577"/>
          <ac:spMkLst>
            <pc:docMk/>
            <pc:sldMk cId="1845397676" sldId="266"/>
            <ac:spMk id="3" creationId="{6880220D-6D7C-E5F2-7A01-8607BEAA1CBA}"/>
          </ac:spMkLst>
        </pc:spChg>
        <pc:picChg chg="add mod">
          <ac:chgData name="Janne Niemimäki" userId="f032c2b2-69e2-4567-b6cf-843a8fc0b04f" providerId="ADAL" clId="{FA232F8C-6948-4919-81D3-61D73640F28F}" dt="2025-02-07T08:05:41.947" v="1218"/>
          <ac:picMkLst>
            <pc:docMk/>
            <pc:sldMk cId="1845397676" sldId="266"/>
            <ac:picMk id="5" creationId="{DB24AFE8-B6DD-5163-7EBD-630471C38B6E}"/>
          </ac:picMkLst>
        </pc:picChg>
        <pc:picChg chg="add mod">
          <ac:chgData name="Janne Niemimäki" userId="f032c2b2-69e2-4567-b6cf-843a8fc0b04f" providerId="ADAL" clId="{FA232F8C-6948-4919-81D3-61D73640F28F}" dt="2025-02-07T08:48:48.775" v="2034" actId="14100"/>
          <ac:picMkLst>
            <pc:docMk/>
            <pc:sldMk cId="1845397676" sldId="266"/>
            <ac:picMk id="17" creationId="{107476BB-2F94-F2CD-FFBD-22DE72CFDF84}"/>
          </ac:picMkLst>
        </pc:picChg>
        <pc:picChg chg="add mod">
          <ac:chgData name="Janne Niemimäki" userId="f032c2b2-69e2-4567-b6cf-843a8fc0b04f" providerId="ADAL" clId="{FA232F8C-6948-4919-81D3-61D73640F28F}" dt="2025-02-07T08:48:53.330" v="2036" actId="1076"/>
          <ac:picMkLst>
            <pc:docMk/>
            <pc:sldMk cId="1845397676" sldId="266"/>
            <ac:picMk id="19" creationId="{31D8FBC2-FB95-D92E-83D8-0CAD4498AF38}"/>
          </ac:picMkLst>
        </pc:picChg>
      </pc:sldChg>
      <pc:sldChg chg="addSp modSp new mod ord">
        <pc:chgData name="Janne Niemimäki" userId="f032c2b2-69e2-4567-b6cf-843a8fc0b04f" providerId="ADAL" clId="{FA232F8C-6948-4919-81D3-61D73640F28F}" dt="2025-02-07T08:12:06.720" v="1321"/>
        <pc:sldMkLst>
          <pc:docMk/>
          <pc:sldMk cId="4260030728" sldId="267"/>
        </pc:sldMkLst>
      </pc:sldChg>
      <pc:sldChg chg="addSp delSp modSp add del mod ord">
        <pc:chgData name="Janne Niemimäki" userId="f032c2b2-69e2-4567-b6cf-843a8fc0b04f" providerId="ADAL" clId="{FA232F8C-6948-4919-81D3-61D73640F28F}" dt="2025-02-17T09:08:02.159" v="2399" actId="47"/>
        <pc:sldMkLst>
          <pc:docMk/>
          <pc:sldMk cId="3850908443" sldId="268"/>
        </pc:sldMkLst>
      </pc:sldChg>
      <pc:sldChg chg="addSp delSp modSp add mod ord">
        <pc:chgData name="Janne Niemimäki" userId="f032c2b2-69e2-4567-b6cf-843a8fc0b04f" providerId="ADAL" clId="{FA232F8C-6948-4919-81D3-61D73640F28F}" dt="2025-02-07T08:37:18.561" v="1890" actId="5793"/>
        <pc:sldMkLst>
          <pc:docMk/>
          <pc:sldMk cId="148609641" sldId="269"/>
        </pc:sldMkLst>
        <pc:spChg chg="mod">
          <ac:chgData name="Janne Niemimäki" userId="f032c2b2-69e2-4567-b6cf-843a8fc0b04f" providerId="ADAL" clId="{FA232F8C-6948-4919-81D3-61D73640F28F}" dt="2025-02-07T08:36:54.953" v="1853" actId="20577"/>
          <ac:spMkLst>
            <pc:docMk/>
            <pc:sldMk cId="148609641" sldId="269"/>
            <ac:spMk id="2" creationId="{A3029CD3-C984-1550-862C-98BAF9588387}"/>
          </ac:spMkLst>
        </pc:spChg>
        <pc:spChg chg="mod">
          <ac:chgData name="Janne Niemimäki" userId="f032c2b2-69e2-4567-b6cf-843a8fc0b04f" providerId="ADAL" clId="{FA232F8C-6948-4919-81D3-61D73640F28F}" dt="2025-02-07T08:37:18.561" v="1890" actId="5793"/>
          <ac:spMkLst>
            <pc:docMk/>
            <pc:sldMk cId="148609641" sldId="269"/>
            <ac:spMk id="3" creationId="{9590F6FC-E2D8-D0EF-0770-0FBCA74366FF}"/>
          </ac:spMkLst>
        </pc:spChg>
      </pc:sldChg>
      <pc:sldChg chg="addSp delSp modSp new mod">
        <pc:chgData name="Janne Niemimäki" userId="f032c2b2-69e2-4567-b6cf-843a8fc0b04f" providerId="ADAL" clId="{FA232F8C-6948-4919-81D3-61D73640F28F}" dt="2025-02-10T07:23:56.183" v="2302" actId="27614"/>
        <pc:sldMkLst>
          <pc:docMk/>
          <pc:sldMk cId="599118593" sldId="270"/>
        </pc:sldMkLst>
        <pc:picChg chg="add mod">
          <ac:chgData name="Janne Niemimäki" userId="f032c2b2-69e2-4567-b6cf-843a8fc0b04f" providerId="ADAL" clId="{FA232F8C-6948-4919-81D3-61D73640F28F}" dt="2025-02-10T07:23:56.183" v="2302" actId="27614"/>
          <ac:picMkLst>
            <pc:docMk/>
            <pc:sldMk cId="599118593" sldId="270"/>
            <ac:picMk id="8" creationId="{5D6CAC8A-A198-A595-E8C5-5F2DA7D75240}"/>
          </ac:picMkLst>
        </pc:picChg>
      </pc:sldChg>
    </pc:docChg>
  </pc:docChgLst>
  <pc:docChgLst>
    <pc:chgData name="Janne Ruokolainen" userId="7b650059-812d-4612-80d3-0b220f5743ad" providerId="ADAL" clId="{1FAC1309-1A50-44A2-9D9F-C2249387AA7D}"/>
    <pc:docChg chg="undo redo custSel addSld modSld">
      <pc:chgData name="Janne Ruokolainen" userId="7b650059-812d-4612-80d3-0b220f5743ad" providerId="ADAL" clId="{1FAC1309-1A50-44A2-9D9F-C2249387AA7D}" dt="2025-03-05T09:19:00.547" v="1340" actId="20577"/>
      <pc:docMkLst>
        <pc:docMk/>
      </pc:docMkLst>
      <pc:sldChg chg="modSp mod">
        <pc:chgData name="Janne Ruokolainen" userId="7b650059-812d-4612-80d3-0b220f5743ad" providerId="ADAL" clId="{1FAC1309-1A50-44A2-9D9F-C2249387AA7D}" dt="2025-03-04T11:20:13.960" v="105" actId="20577"/>
        <pc:sldMkLst>
          <pc:docMk/>
          <pc:sldMk cId="2919136287" sldId="256"/>
        </pc:sldMkLst>
        <pc:spChg chg="mod">
          <ac:chgData name="Janne Ruokolainen" userId="7b650059-812d-4612-80d3-0b220f5743ad" providerId="ADAL" clId="{1FAC1309-1A50-44A2-9D9F-C2249387AA7D}" dt="2025-03-04T11:19:20.110" v="31" actId="20577"/>
          <ac:spMkLst>
            <pc:docMk/>
            <pc:sldMk cId="2919136287" sldId="256"/>
            <ac:spMk id="4" creationId="{662DFA01-DAC5-F259-39CC-9AB29A17A566}"/>
          </ac:spMkLst>
        </pc:spChg>
        <pc:spChg chg="mod">
          <ac:chgData name="Janne Ruokolainen" userId="7b650059-812d-4612-80d3-0b220f5743ad" providerId="ADAL" clId="{1FAC1309-1A50-44A2-9D9F-C2249387AA7D}" dt="2025-03-04T11:20:13.960" v="105" actId="20577"/>
          <ac:spMkLst>
            <pc:docMk/>
            <pc:sldMk cId="2919136287" sldId="256"/>
            <ac:spMk id="5" creationId="{ECCA11AC-2FDC-59C0-E67C-D30BF3174653}"/>
          </ac:spMkLst>
        </pc:spChg>
      </pc:sldChg>
      <pc:sldChg chg="modSp mod">
        <pc:chgData name="Janne Ruokolainen" userId="7b650059-812d-4612-80d3-0b220f5743ad" providerId="ADAL" clId="{1FAC1309-1A50-44A2-9D9F-C2249387AA7D}" dt="2025-03-04T11:26:37.924" v="175" actId="113"/>
        <pc:sldMkLst>
          <pc:docMk/>
          <pc:sldMk cId="3341187030" sldId="257"/>
        </pc:sldMkLst>
        <pc:spChg chg="mod">
          <ac:chgData name="Janne Ruokolainen" userId="7b650059-812d-4612-80d3-0b220f5743ad" providerId="ADAL" clId="{1FAC1309-1A50-44A2-9D9F-C2249387AA7D}" dt="2025-03-04T11:26:37.924" v="175" actId="113"/>
          <ac:spMkLst>
            <pc:docMk/>
            <pc:sldMk cId="3341187030" sldId="257"/>
            <ac:spMk id="2" creationId="{922C56AD-F8F5-064C-F7AC-CD126001A2E7}"/>
          </ac:spMkLst>
        </pc:spChg>
        <pc:spChg chg="mod">
          <ac:chgData name="Janne Ruokolainen" userId="7b650059-812d-4612-80d3-0b220f5743ad" providerId="ADAL" clId="{1FAC1309-1A50-44A2-9D9F-C2249387AA7D}" dt="2025-03-04T11:21:30.637" v="109" actId="1076"/>
          <ac:spMkLst>
            <pc:docMk/>
            <pc:sldMk cId="3341187030" sldId="257"/>
            <ac:spMk id="3" creationId="{84586CE2-6DDE-8427-EBBC-7CD823763C32}"/>
          </ac:spMkLst>
        </pc:spChg>
      </pc:sldChg>
      <pc:sldChg chg="modSp add mod">
        <pc:chgData name="Janne Ruokolainen" userId="7b650059-812d-4612-80d3-0b220f5743ad" providerId="ADAL" clId="{1FAC1309-1A50-44A2-9D9F-C2249387AA7D}" dt="2025-03-05T09:19:00.547" v="1340" actId="20577"/>
        <pc:sldMkLst>
          <pc:docMk/>
          <pc:sldMk cId="1413599914" sldId="271"/>
        </pc:sldMkLst>
        <pc:spChg chg="mod">
          <ac:chgData name="Janne Ruokolainen" userId="7b650059-812d-4612-80d3-0b220f5743ad" providerId="ADAL" clId="{1FAC1309-1A50-44A2-9D9F-C2249387AA7D}" dt="2025-03-04T11:32:10.499" v="490" actId="114"/>
          <ac:spMkLst>
            <pc:docMk/>
            <pc:sldMk cId="1413599914" sldId="271"/>
            <ac:spMk id="6" creationId="{CCAF6567-DA26-88B1-FD89-512613E795F8}"/>
          </ac:spMkLst>
        </pc:spChg>
        <pc:spChg chg="mod">
          <ac:chgData name="Janne Ruokolainen" userId="7b650059-812d-4612-80d3-0b220f5743ad" providerId="ADAL" clId="{1FAC1309-1A50-44A2-9D9F-C2249387AA7D}" dt="2025-03-05T09:19:00.547" v="1340" actId="20577"/>
          <ac:spMkLst>
            <pc:docMk/>
            <pc:sldMk cId="1413599914" sldId="271"/>
            <ac:spMk id="7" creationId="{2A986EC4-E01F-07D4-95D1-5695CC6F8CFC}"/>
          </ac:spMkLst>
        </pc:spChg>
      </pc:sldChg>
      <pc:sldChg chg="modSp add mod">
        <pc:chgData name="Janne Ruokolainen" userId="7b650059-812d-4612-80d3-0b220f5743ad" providerId="ADAL" clId="{1FAC1309-1A50-44A2-9D9F-C2249387AA7D}" dt="2025-03-05T07:32:51.588" v="1095" actId="6549"/>
        <pc:sldMkLst>
          <pc:docMk/>
          <pc:sldMk cId="3978943166" sldId="272"/>
        </pc:sldMkLst>
        <pc:spChg chg="mod">
          <ac:chgData name="Janne Ruokolainen" userId="7b650059-812d-4612-80d3-0b220f5743ad" providerId="ADAL" clId="{1FAC1309-1A50-44A2-9D9F-C2249387AA7D}" dt="2025-03-04T11:44:12.257" v="556" actId="20577"/>
          <ac:spMkLst>
            <pc:docMk/>
            <pc:sldMk cId="3978943166" sldId="272"/>
            <ac:spMk id="6" creationId="{6A508B84-4C4A-BCF1-FB32-67DEE0C5058C}"/>
          </ac:spMkLst>
        </pc:spChg>
        <pc:spChg chg="mod">
          <ac:chgData name="Janne Ruokolainen" userId="7b650059-812d-4612-80d3-0b220f5743ad" providerId="ADAL" clId="{1FAC1309-1A50-44A2-9D9F-C2249387AA7D}" dt="2025-03-05T07:32:51.588" v="1095" actId="6549"/>
          <ac:spMkLst>
            <pc:docMk/>
            <pc:sldMk cId="3978943166" sldId="272"/>
            <ac:spMk id="7" creationId="{7F151F1D-6715-88F2-0272-17B6843C0DF2}"/>
          </ac:spMkLst>
        </pc:spChg>
      </pc:sldChg>
      <pc:sldChg chg="modSp add mod">
        <pc:chgData name="Janne Ruokolainen" userId="7b650059-812d-4612-80d3-0b220f5743ad" providerId="ADAL" clId="{1FAC1309-1A50-44A2-9D9F-C2249387AA7D}" dt="2025-03-05T07:55:00.992" v="1320" actId="20577"/>
        <pc:sldMkLst>
          <pc:docMk/>
          <pc:sldMk cId="1745364750" sldId="273"/>
        </pc:sldMkLst>
        <pc:spChg chg="mod">
          <ac:chgData name="Janne Ruokolainen" userId="7b650059-812d-4612-80d3-0b220f5743ad" providerId="ADAL" clId="{1FAC1309-1A50-44A2-9D9F-C2249387AA7D}" dt="2025-03-04T12:01:12.504" v="935" actId="20577"/>
          <ac:spMkLst>
            <pc:docMk/>
            <pc:sldMk cId="1745364750" sldId="273"/>
            <ac:spMk id="6" creationId="{05A99A53-FC88-DBF7-98C5-4D39BCC558E4}"/>
          </ac:spMkLst>
        </pc:spChg>
        <pc:spChg chg="mod">
          <ac:chgData name="Janne Ruokolainen" userId="7b650059-812d-4612-80d3-0b220f5743ad" providerId="ADAL" clId="{1FAC1309-1A50-44A2-9D9F-C2249387AA7D}" dt="2025-03-05T07:55:00.992" v="1320" actId="20577"/>
          <ac:spMkLst>
            <pc:docMk/>
            <pc:sldMk cId="1745364750" sldId="273"/>
            <ac:spMk id="7" creationId="{2C3536F3-FAB2-CC96-6B9D-C89EFB517371}"/>
          </ac:spMkLst>
        </pc:spChg>
      </pc:sldChg>
      <pc:sldChg chg="modSp add mod">
        <pc:chgData name="Janne Ruokolainen" userId="7b650059-812d-4612-80d3-0b220f5743ad" providerId="ADAL" clId="{1FAC1309-1A50-44A2-9D9F-C2249387AA7D}" dt="2025-03-05T07:53:30.453" v="1267" actId="20577"/>
        <pc:sldMkLst>
          <pc:docMk/>
          <pc:sldMk cId="2633474284" sldId="274"/>
        </pc:sldMkLst>
        <pc:spChg chg="mod">
          <ac:chgData name="Janne Ruokolainen" userId="7b650059-812d-4612-80d3-0b220f5743ad" providerId="ADAL" clId="{1FAC1309-1A50-44A2-9D9F-C2249387AA7D}" dt="2025-03-05T07:53:30.453" v="1267" actId="20577"/>
          <ac:spMkLst>
            <pc:docMk/>
            <pc:sldMk cId="2633474284" sldId="274"/>
            <ac:spMk id="7" creationId="{A843F0ED-EF8C-6526-4357-E256640002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F602433D-20A4-722E-3809-A5E787D44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0" y="470058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38686F-96B6-0EF3-4E5C-5FB20F7B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D241F2-6838-A518-3785-0E3339685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66" y="-214843"/>
            <a:ext cx="1815043" cy="181504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BCA2D36-21A7-A320-AAEC-555B28E2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2024461"/>
            <a:ext cx="6426200" cy="260852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55F5354-C8D6-0B2F-FAE9-1F6ED1E3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25555" r="2469" b="27438"/>
          <a:stretch/>
        </p:blipFill>
        <p:spPr>
          <a:xfrm>
            <a:off x="8432800" y="-983720"/>
            <a:ext cx="5444066" cy="263718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276498-6FAA-98D3-01B2-514423926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0"/>
          <a:stretch/>
        </p:blipFill>
        <p:spPr>
          <a:xfrm>
            <a:off x="0" y="186266"/>
            <a:ext cx="4704257" cy="6868515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C9374FF-FDAC-C8ED-E52F-7E86502998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6" y="6069228"/>
            <a:ext cx="2246987" cy="4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EBC37-F634-B86A-BA70-6598E521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A2344-12F4-2539-A27B-8571CAD50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5DBA10-28F4-3634-1654-D4FE9D59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FEFED35-5BFC-A972-DF8E-2F97B0F52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1D0432D-00D0-C923-A4D8-EBE95332A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1181909-2829-6FC4-27EB-E107CDA9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425-4A75-44F0-AFCB-8F361FFFA1A8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2DB45FA-F7A2-9BC4-8FF5-182E2281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36C8655-00EC-D2F4-21C2-5AFCE7D3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7ABF6-5CE1-C2BE-7EF1-1208EF247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154" y="-137055"/>
            <a:ext cx="1288521" cy="1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1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6D7E96-AA3D-BC4D-423E-01E6F87C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58153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6357716-22CA-F1BF-BBB6-537CCFA3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425-4A75-44F0-AFCB-8F361FFFA1A8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9090DC2-0154-2F7A-39B3-3CA3A580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D34376-26D2-B6FB-CD5F-C0A2F1EE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5EEC0-958F-7DF0-C432-7F468A34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154" y="-137055"/>
            <a:ext cx="1288521" cy="1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4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A55742-D313-750D-6D3F-BCAEE577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425-4A75-44F0-AFCB-8F361FFFA1A8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BB8D26-AA28-0F3A-F1D8-FF9166E9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2A6433-CE75-08BF-4C6E-2DCD321A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223CD-A0C6-4AE3-3867-467804260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154" y="-137055"/>
            <a:ext cx="1288521" cy="1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0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15A69D-F631-A773-0819-7F64467C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A989-4DA8-E959-A107-C100E455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58BEAF-9B39-BE1A-DC65-0D33DA719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04EA768-7672-4085-CB3D-500BC5AD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425-4A75-44F0-AFCB-8F361FFFA1A8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D8C11F-A89F-EF15-A877-E71A7BA9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68F76F-A486-14D9-B22F-4EB8F62E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4410-75D8-69B3-D009-BDF2BF771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154" y="-137055"/>
            <a:ext cx="1288521" cy="1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4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ED4206-8064-CC34-DD5B-737B5182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0AC18F5-1003-FEEA-3355-54A2DD3C4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C259D0E-155E-5D14-5312-38F57DFB2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C41406A-DECC-E5A0-C51F-DCC1997E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425-4A75-44F0-AFCB-8F361FFFA1A8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C1429E-5CFE-9448-7A9C-9B31B986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21B61F-4932-AF75-A5E7-121678DC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07C71-D46E-6737-A2BD-A0E566AB0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154" y="-137055"/>
            <a:ext cx="1288521" cy="1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99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38686F-96B6-0EF3-4E5C-5FB20F7B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69F1EA6-EDB3-F10D-EE6B-5EF5AAD31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26392" r="1860" b="25546"/>
          <a:stretch/>
        </p:blipFill>
        <p:spPr>
          <a:xfrm>
            <a:off x="-1602956" y="4976283"/>
            <a:ext cx="4799589" cy="23876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9C13FDC-D73E-ADC6-CC8A-88EE8B46A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25555" r="2469" b="27438"/>
          <a:stretch/>
        </p:blipFill>
        <p:spPr>
          <a:xfrm>
            <a:off x="8432800" y="-983720"/>
            <a:ext cx="5444066" cy="263718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F046894-5783-03C4-CF3E-9ECB7C671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85" y="1791311"/>
            <a:ext cx="2235029" cy="2235029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04A01D23-1B9F-C65B-EB5F-871FDD6E79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491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text</a:t>
            </a:r>
          </a:p>
          <a:p>
            <a:endParaRPr lang="fi-FI"/>
          </a:p>
        </p:txBody>
      </p:sp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71EC3757-99E5-7096-A053-D23D7E755D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3" y="334874"/>
            <a:ext cx="2687333" cy="5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9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etusdia">
    <p:bg>
      <p:bgPr>
        <a:solidFill>
          <a:srgbClr val="2D5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38686F-96B6-0EF3-4E5C-5FB20F7B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69F1EA6-EDB3-F10D-EE6B-5EF5AAD31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26392" r="1860" b="25546"/>
          <a:stretch/>
        </p:blipFill>
        <p:spPr>
          <a:xfrm>
            <a:off x="-1602956" y="4976283"/>
            <a:ext cx="4799589" cy="23876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9C13FDC-D73E-ADC6-CC8A-88EE8B46A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25555" r="2469" b="27438"/>
          <a:stretch/>
        </p:blipFill>
        <p:spPr>
          <a:xfrm>
            <a:off x="8432800" y="-983720"/>
            <a:ext cx="5444066" cy="263718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F046894-5783-03C4-CF3E-9ECB7C671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85" y="1791311"/>
            <a:ext cx="2235029" cy="2235029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04A01D23-1B9F-C65B-EB5F-871FDD6E79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491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text</a:t>
            </a:r>
          </a:p>
        </p:txBody>
      </p:sp>
      <p:pic>
        <p:nvPicPr>
          <p:cNvPr id="2" name="Picture 1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C8A0F5BA-798E-2EAB-28ED-C84255CF30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3" y="334874"/>
            <a:ext cx="2687333" cy="5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4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F602433D-20A4-722E-3809-A5E787D44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0" y="470058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38686F-96B6-0EF3-4E5C-5FB20F7B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D241F2-6838-A518-3785-0E3339685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66" y="-214843"/>
            <a:ext cx="1815043" cy="181504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BCA2D36-21A7-A320-AAEC-555B28E2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2024461"/>
            <a:ext cx="6426200" cy="260852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55F5354-C8D6-0B2F-FAE9-1F6ED1E3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25555" r="2469" b="27438"/>
          <a:stretch/>
        </p:blipFill>
        <p:spPr>
          <a:xfrm>
            <a:off x="8432800" y="-983720"/>
            <a:ext cx="5444066" cy="2637186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2F58C9DC-EC28-C5FD-C179-8F4E65679E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/>
          <a:stretch/>
        </p:blipFill>
        <p:spPr>
          <a:xfrm>
            <a:off x="0" y="0"/>
            <a:ext cx="4772246" cy="6858000"/>
          </a:xfrm>
          <a:prstGeom prst="rect">
            <a:avLst/>
          </a:prstGeom>
        </p:spPr>
      </p:pic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245C8EA-FA43-2523-FAA4-FF796DC50D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6" y="6069228"/>
            <a:ext cx="2246987" cy="4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63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83800D-A0CA-8F30-990E-B35815A1C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9499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602433D-20A4-722E-3809-A5E787D4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491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text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38686F-96B6-0EF3-4E5C-5FB20F7B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3D53EAB-FCDE-7577-41DA-4783C6A3A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26392" r="1860" b="25546"/>
          <a:stretch/>
        </p:blipFill>
        <p:spPr>
          <a:xfrm>
            <a:off x="-1602956" y="4976283"/>
            <a:ext cx="4799589" cy="23876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34E1F8D-67A3-0B1C-84F8-DD5849818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25555" r="2469" b="27438"/>
          <a:stretch/>
        </p:blipFill>
        <p:spPr>
          <a:xfrm>
            <a:off x="8432800" y="-983720"/>
            <a:ext cx="5444066" cy="2637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D241F2-6838-A518-3785-0E33396855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66" y="-214843"/>
            <a:ext cx="1815043" cy="18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38686F-96B6-0EF3-4E5C-5FB20F7B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69F1EA6-EDB3-F10D-EE6B-5EF5AAD31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26392" r="1860" b="25546"/>
          <a:stretch/>
        </p:blipFill>
        <p:spPr>
          <a:xfrm>
            <a:off x="-1602956" y="4976283"/>
            <a:ext cx="4799589" cy="23876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9C13FDC-D73E-ADC6-CC8A-88EE8B46A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25555" r="2469" b="27438"/>
          <a:stretch/>
        </p:blipFill>
        <p:spPr>
          <a:xfrm>
            <a:off x="8432800" y="-983720"/>
            <a:ext cx="5444066" cy="263718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F046894-5783-03C4-CF3E-9ECB7C671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6" y="-214843"/>
            <a:ext cx="1815043" cy="181504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D0DEAB39-CCDA-0A8C-2661-D4482C2C2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9499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4A01D23-1B9F-C65B-EB5F-871FDD6E79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491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9492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83800D-A0CA-8F30-990E-B35815A1C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602433D-20A4-722E-3809-A5E787D44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5867"/>
            <a:ext cx="9144000" cy="19219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7ED5AB-E16F-0AFF-632A-BEC0C2A3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425-4A75-44F0-AFCB-8F361FFFA1A8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8C9F5C-8094-BE47-D083-23E4D286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38686F-96B6-0EF3-4E5C-5FB20F7B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19C2C-C863-452B-BB21-9D18FBA0B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154" y="-137055"/>
            <a:ext cx="1288521" cy="1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DBB91F-CE04-B4B2-55D4-D56D97FA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6954" cy="1325563"/>
          </a:xfrm>
        </p:spPr>
        <p:txBody>
          <a:bodyPr anchor="b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0334B6-559A-0A80-4FE5-1122965C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6954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F7ED79-2EE3-7283-0C6D-792C1F8E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425-4A75-44F0-AFCB-8F361FFFA1A8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19E664-D3EC-0149-82B4-D60D2AE0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626DC5-C113-A5E6-94B3-FFBF5873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A8249-49B2-3D86-3844-225E96E6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154" y="-137055"/>
            <a:ext cx="1288521" cy="1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0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DBB91F-CE04-B4B2-55D4-D56D97FA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6954" cy="1325563"/>
          </a:xfrm>
        </p:spPr>
        <p:txBody>
          <a:bodyPr anchor="b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0334B6-559A-0A80-4FE5-1122965C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9533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F7ED79-2EE3-7283-0C6D-792C1F8E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425-4A75-44F0-AFCB-8F361FFFA1A8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19E664-D3EC-0149-82B4-D60D2AE0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626DC5-C113-A5E6-94B3-FFBF5873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A8249-49B2-3D86-3844-225E96E6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154" y="-137055"/>
            <a:ext cx="1288521" cy="1288521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2B46385-5C86-681C-1010-7BE78F208C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4788" y="1825625"/>
            <a:ext cx="4367212" cy="435133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311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D1A4B-B3F2-CFBA-94DD-75DEBC7D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28466"/>
            <a:ext cx="9726280" cy="128852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743AF3-71C0-5619-D573-7C64CA938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4865" y="2207771"/>
            <a:ext cx="5382585" cy="351254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8EDE7A-8B3D-2C9F-F580-6A2DEB18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425-4A75-44F0-AFCB-8F361FFFA1A8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8C285F-A612-58BE-28EA-F7AF0E08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84E194-4D55-7608-533D-65FDF584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08511-929B-A7E6-45B1-1D71F785C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154" y="-137055"/>
            <a:ext cx="1288521" cy="128852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52C24B9-2073-18A9-FEC4-D7DABB40F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208213"/>
            <a:ext cx="5010150" cy="35115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8578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E71D0B-E344-4DC2-FC60-0254C61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878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9C9CC4-1F5E-CB83-1AF1-B8C4BAE6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8EF46F-4D7E-A7FB-79A5-768402682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35741C-F7D9-D3AA-FBC3-C7703FB2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425-4A75-44F0-AFCB-8F361FFFA1A8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BBFAB5-7FAA-BFC6-FD95-FBA0EED1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D9E7F3-8124-E9F8-B3CB-88EEF8BD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F40-4E01-4C7D-8839-76F3FCCA937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00259-4673-000D-49D3-4548488D3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154" y="-137055"/>
            <a:ext cx="1288521" cy="1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A4BC974-C0C8-A8B7-1871-A0BA825F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E1CBBB-8113-1F22-9459-18B936F9C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9A655A-EAC2-A754-4E8A-681AF14B6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982425-4A75-44F0-AFCB-8F361FFFA1A8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49AEC8-160E-5850-2398-19039C9CB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8B54AD-9303-1B46-9191-31C950974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86CF40-4E01-4C7D-8839-76F3FCCA93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6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0" r:id="rId3"/>
    <p:sldLayoutId id="2147483661" r:id="rId4"/>
    <p:sldLayoutId id="2147483649" r:id="rId5"/>
    <p:sldLayoutId id="2147483650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nne.ruokolainen@paijanne-leader.fi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janne.niemimaki@paijanne-leader.fi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instagram.com/alykylat/" TargetMode="External"/><Relationship Id="rId5" Type="http://schemas.openxmlformats.org/officeDocument/2006/relationships/hyperlink" Target="https://www.facebook.com/Alykylat" TargetMode="External"/><Relationship Id="rId4" Type="http://schemas.openxmlformats.org/officeDocument/2006/relationships/hyperlink" Target="https://paijanne-leader.fi/alykyl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aijanne-leader.fi/tuet-yhteisoille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office.com/e/kZk10Z5H7B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CCA11AC-2FDC-59C0-E67C-D30BF3174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5.3.2025, </a:t>
            </a:r>
            <a:r>
              <a:rPr lang="fi-FI" err="1"/>
              <a:t>Teams</a:t>
            </a:r>
            <a:endParaRPr lang="fi-FI"/>
          </a:p>
          <a:p>
            <a:r>
              <a:rPr lang="fi-FI"/>
              <a:t>Janne Niemimäki,</a:t>
            </a:r>
          </a:p>
          <a:p>
            <a:r>
              <a:rPr lang="fi-FI"/>
              <a:t>Janne Ruokolainen</a:t>
            </a:r>
          </a:p>
          <a:p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2DFA01-DAC5-F259-39CC-9AB29A17A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ENERGIAA KYLILLE</a:t>
            </a:r>
            <a:endParaRPr lang="en-FI"/>
          </a:p>
        </p:txBody>
      </p:sp>
      <p:pic>
        <p:nvPicPr>
          <p:cNvPr id="9" name="Kuva 8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93553D41-A6D2-A0DF-92D5-599829D3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46" y="0"/>
            <a:ext cx="1150374" cy="11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3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C8382-D124-090F-A6D7-E38473419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AF6567-DA26-88B1-FD89-512613E7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UUDET - JA VÄHÄN VANHATKIN ENERGIANTUOTANTOMAHDOLLISUUDET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986EC4-E01F-07D4-95D1-5695CC6F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9533" cy="46672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Aurinkopaneelit, erittäin kannattavia kylätaloille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Tuulivoima, kannattavuus kyseenalaista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Puun pienpoltto, kannattavuus riippuu polttoaineen hankintakuluista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Yhdistä älykkäästi!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E186D0A-1EC2-C6FF-029A-E7416E1C2A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/>
        </p:blipFill>
        <p:spPr>
          <a:xfrm>
            <a:off x="7687733" y="1825625"/>
            <a:ext cx="4504267" cy="4499908"/>
          </a:xfrm>
        </p:spPr>
      </p:pic>
      <p:pic>
        <p:nvPicPr>
          <p:cNvPr id="2" name="Kuva 1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129521C7-3F80-2BF2-92E7-E3F03B5D9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2" y="68827"/>
            <a:ext cx="835742" cy="8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9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32E4C-20E9-A4A2-5ABD-F2F6A7D14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508B84-4C4A-BCF1-FB32-67DEE0C5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UUDET - JA VÄHÄN VANHATKIN ENERGIANSÄÄSTÖMAHDOLLISUUDET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151F1D-6715-88F2-0272-17B6843C0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9533" cy="46672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Ilmalämpöpumput, erittäin kannattavia kylätaloille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Maa(-ilma)lämpöpumput, usein kannattavia, mutta riippuu useasta tekijästä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Ilma-</a:t>
            </a:r>
            <a:r>
              <a:rPr lang="fi-FI" err="1"/>
              <a:t>vesilämpöppumput</a:t>
            </a:r>
            <a:r>
              <a:rPr lang="fi-FI"/>
              <a:t>, kannattavuus riippuu useasta tekijästä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Eristyksen tarkastus ja korjaus, muista yläpohja, ovet ja ikkunat!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Käytönmukainen lämmitys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DD7C75C-5410-06CC-D000-8FF1EEB331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/>
        </p:blipFill>
        <p:spPr>
          <a:xfrm>
            <a:off x="7687733" y="1825625"/>
            <a:ext cx="4504267" cy="4499908"/>
          </a:xfrm>
        </p:spPr>
      </p:pic>
      <p:pic>
        <p:nvPicPr>
          <p:cNvPr id="2" name="Kuva 1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645E22EB-62D6-F36C-98B0-8EDFDA8D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2" y="68827"/>
            <a:ext cx="835742" cy="8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4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2E1C3-5767-738D-59D0-B3C1D7622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710D71-6DAF-02AC-6B42-3E478A48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UUDET - JA VÄHÄN VANHATKIN ENERGIANSÄÄSTÖMAHDOLLISUUDET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43F0ED-EF8C-6526-4357-E25664000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9533" cy="46672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Mittaus=&gt;halvat kulutusmittarit myös apuna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  <a:p>
            <a:endParaRPr lang="fi-FI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84EBCF-F537-E800-17DA-C46F5287E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/>
        </p:blipFill>
        <p:spPr>
          <a:xfrm>
            <a:off x="7687733" y="1825625"/>
            <a:ext cx="4504267" cy="4499908"/>
          </a:xfrm>
        </p:spPr>
      </p:pic>
      <p:pic>
        <p:nvPicPr>
          <p:cNvPr id="2" name="Kuva 1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1DE307A9-4021-2A21-9AD0-80D98D5AD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2" y="68827"/>
            <a:ext cx="835742" cy="8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74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86CD8-D1F1-50DF-FD9D-E15E89124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99A53-FC88-DBF7-98C5-4D39BCC5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KULUJEN SÄÄSTÖN JA ANSAINNAN MAHDOLLISUUDET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3536F3-FAB2-CC96-6B9D-C89EFB517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9533" cy="46672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Älykäs ohjaus ja seuranta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Akustot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Energiaosuuskunnat?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Pörssisähkö?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  <a:p>
            <a:r>
              <a:rPr lang="fi-FI"/>
              <a:t>KILPAILUTA HANKINNAT JA SÄHKÖSOPIMUKSET!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F1ABF2E-2C2C-095B-5415-94E3716A9C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/>
        </p:blipFill>
        <p:spPr>
          <a:xfrm>
            <a:off x="7687733" y="1825625"/>
            <a:ext cx="4504267" cy="4499908"/>
          </a:xfrm>
        </p:spPr>
      </p:pic>
      <p:pic>
        <p:nvPicPr>
          <p:cNvPr id="2" name="Kuva 1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BB544A35-7724-C677-2D67-929D52E67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2" y="68827"/>
            <a:ext cx="835742" cy="8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D5E99DD1-1A0C-B1D8-C75F-7BACE7F61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2793" y="3619500"/>
            <a:ext cx="4626411" cy="3114675"/>
          </a:xfrm>
        </p:spPr>
        <p:txBody>
          <a:bodyPr>
            <a:normAutofit fontScale="92500" lnSpcReduction="20000"/>
          </a:bodyPr>
          <a:lstStyle/>
          <a:p>
            <a:r>
              <a:rPr lang="fi-FI" sz="1800"/>
              <a:t>Janne Niemimäki</a:t>
            </a:r>
          </a:p>
          <a:p>
            <a:r>
              <a:rPr lang="fi-FI" sz="1800">
                <a:hlinkClick r:id="rId2"/>
              </a:rPr>
              <a:t>janne.niemimaki@paijanne-leader.fi</a:t>
            </a:r>
            <a:r>
              <a:rPr lang="fi-FI" sz="1800"/>
              <a:t> </a:t>
            </a:r>
          </a:p>
          <a:p>
            <a:r>
              <a:rPr lang="fi-FI" sz="1800"/>
              <a:t>040 744 0396</a:t>
            </a:r>
          </a:p>
          <a:p>
            <a:pPr>
              <a:spcBef>
                <a:spcPts val="0"/>
              </a:spcBef>
            </a:pPr>
            <a:endParaRPr lang="fi-FI" sz="1800"/>
          </a:p>
          <a:p>
            <a:r>
              <a:rPr lang="fi-FI" sz="1800"/>
              <a:t>Janne Ruokolainen</a:t>
            </a:r>
          </a:p>
          <a:p>
            <a:r>
              <a:rPr lang="fi-FI" sz="1800">
                <a:hlinkClick r:id="rId3"/>
              </a:rPr>
              <a:t>Janne.ruokolainen@paijanne-leader.fi</a:t>
            </a:r>
            <a:endParaRPr lang="fi-FI" sz="1800"/>
          </a:p>
          <a:p>
            <a:r>
              <a:rPr lang="fi-FI" sz="1800"/>
              <a:t>044 712 4209</a:t>
            </a:r>
          </a:p>
          <a:p>
            <a:pPr>
              <a:spcBef>
                <a:spcPts val="0"/>
              </a:spcBef>
            </a:pPr>
            <a:endParaRPr lang="fi-FI" sz="1800"/>
          </a:p>
          <a:p>
            <a:r>
              <a:rPr lang="fi-FI" sz="1800">
                <a:hlinkClick r:id="rId4"/>
              </a:rPr>
              <a:t>https://paijanne-leader.fi/alykylat/</a:t>
            </a:r>
            <a:r>
              <a:rPr lang="fi-FI" sz="1800"/>
              <a:t> </a:t>
            </a:r>
          </a:p>
          <a:p>
            <a:r>
              <a:rPr lang="fi-FI" sz="1800">
                <a:hlinkClick r:id="rId5"/>
              </a:rPr>
              <a:t>https://www.facebook.com/Alykylat</a:t>
            </a:r>
            <a:r>
              <a:rPr lang="fi-FI" sz="1800"/>
              <a:t> </a:t>
            </a:r>
          </a:p>
          <a:p>
            <a:r>
              <a:rPr lang="fi-FI" sz="1800">
                <a:hlinkClick r:id="rId6"/>
              </a:rPr>
              <a:t>https://www.instagram.com/alykylat/</a:t>
            </a:r>
            <a:r>
              <a:rPr lang="fi-FI" sz="1800"/>
              <a:t> </a:t>
            </a:r>
          </a:p>
          <a:p>
            <a:endParaRPr lang="en-FI" sz="1800"/>
          </a:p>
        </p:txBody>
      </p:sp>
      <p:pic>
        <p:nvPicPr>
          <p:cNvPr id="2" name="Kuva 1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8F139DBC-FC39-BE68-EDE2-9984A4EDB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38" y="416354"/>
            <a:ext cx="1927123" cy="192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9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2E3F-4330-43DD-C576-52609515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Ohjeita etäosallistujille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3D6D-0FF6-BA6A-D3DB-F94C733D5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i-FI"/>
              <a:t>Mikit ja kamerat pois päältä esitysten aikana</a:t>
            </a:r>
          </a:p>
          <a:p>
            <a:pPr marL="457200" indent="-457200">
              <a:buFontTx/>
              <a:buChar char="-"/>
            </a:pPr>
            <a:r>
              <a:rPr lang="fi-FI"/>
              <a:t>Kommentit ja kysymykset ”keskustelu”-osioon</a:t>
            </a:r>
          </a:p>
          <a:p>
            <a:pPr marL="457200" indent="-457200">
              <a:buFontTx/>
              <a:buChar char="-"/>
            </a:pPr>
            <a:r>
              <a:rPr lang="fi-FI"/>
              <a:t>Esitysten jälkeen muut kysymykset ja kommentit</a:t>
            </a:r>
          </a:p>
          <a:p>
            <a:pPr marL="457200" indent="-457200">
              <a:buFontTx/>
              <a:buChar char="-"/>
            </a:pPr>
            <a:r>
              <a:rPr lang="fi-FI"/>
              <a:t>Tilaisuus tallennetaan, katsottavissa jälkikäteen hankkeen kotisivuilla</a:t>
            </a:r>
            <a:endParaRPr lang="en-FI"/>
          </a:p>
        </p:txBody>
      </p:sp>
      <p:pic>
        <p:nvPicPr>
          <p:cNvPr id="4" name="Kuva 3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D86571B2-7E30-98B2-28F4-A50886DBD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2" y="68827"/>
            <a:ext cx="835742" cy="8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3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22C56AD-F8F5-064C-F7AC-CD126001A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5670" y="2805344"/>
            <a:ext cx="6693764" cy="36576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b="1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Älykkäät toimijat – Viisaat kylät –hanke</a:t>
            </a:r>
            <a:r>
              <a:rPr lang="fi-FI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, Janne Niemimäki, Päijänne-Leader ry</a:t>
            </a:r>
            <a:endParaRPr lang="fi-FI" b="1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b="1">
                <a:solidFill>
                  <a:schemeClr val="tx1"/>
                </a:solidFill>
              </a:rPr>
              <a:t>Älykkäät kylät ja energiaratkaisut, </a:t>
            </a:r>
            <a:r>
              <a:rPr lang="fi-FI">
                <a:solidFill>
                  <a:schemeClr val="tx1"/>
                </a:solidFill>
              </a:rPr>
              <a:t>Janne Ruokolainen, Älykkäät toimijat – Viisaat kylät -hanke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b="1">
                <a:solidFill>
                  <a:schemeClr val="tx1"/>
                </a:solidFill>
              </a:rPr>
              <a:t>Kylien ja kylätalojen energiansäästövinkit, </a:t>
            </a:r>
            <a:r>
              <a:rPr lang="sv-SE">
                <a:solidFill>
                  <a:schemeClr val="tx1"/>
                </a:solidFill>
              </a:rPr>
              <a:t>Jukka Kopra, </a:t>
            </a:r>
            <a:r>
              <a:rPr lang="sv-SE" err="1">
                <a:solidFill>
                  <a:schemeClr val="tx1"/>
                </a:solidFill>
              </a:rPr>
              <a:t>Energianeuvonta</a:t>
            </a:r>
            <a:r>
              <a:rPr lang="sv-SE">
                <a:solidFill>
                  <a:schemeClr val="tx1"/>
                </a:solidFill>
              </a:rPr>
              <a:t> / </a:t>
            </a:r>
            <a:r>
              <a:rPr lang="sv-SE" err="1">
                <a:solidFill>
                  <a:schemeClr val="tx1"/>
                </a:solidFill>
              </a:rPr>
              <a:t>Ramboll</a:t>
            </a:r>
            <a:r>
              <a:rPr lang="sv-SE">
                <a:solidFill>
                  <a:schemeClr val="tx1"/>
                </a:solidFill>
              </a:rPr>
              <a:t> Finland Oy</a:t>
            </a:r>
            <a:endParaRPr lang="fi-FI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b="1" err="1">
                <a:solidFill>
                  <a:schemeClr val="tx1"/>
                </a:solidFill>
              </a:rPr>
              <a:t>Kätkänjoen</a:t>
            </a:r>
            <a:r>
              <a:rPr lang="fi-FI" b="1">
                <a:solidFill>
                  <a:schemeClr val="tx1"/>
                </a:solidFill>
              </a:rPr>
              <a:t> kylän energiaratkaisut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Antti Takala, </a:t>
            </a:r>
            <a:r>
              <a:rPr lang="fi-FI" err="1">
                <a:solidFill>
                  <a:schemeClr val="tx1"/>
                </a:solidFill>
              </a:rPr>
              <a:t>Kätkänjoen</a:t>
            </a:r>
            <a:r>
              <a:rPr lang="fi-FI">
                <a:solidFill>
                  <a:schemeClr val="tx1"/>
                </a:solidFill>
              </a:rPr>
              <a:t> kyläseura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b="1">
                <a:solidFill>
                  <a:schemeClr val="tx1"/>
                </a:solidFill>
              </a:rPr>
              <a:t>Ratkaisuja kylien kestävyyteen ja energiatehokkuuteen – RELE-hanke</a:t>
            </a:r>
            <a:r>
              <a:rPr lang="fi-FI">
                <a:solidFill>
                  <a:schemeClr val="tx1"/>
                </a:solidFill>
              </a:rPr>
              <a:t> 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Ismo Nieminen, LAB-ammattikorkeakoulu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586CE2-6DDE-8427-EBBC-7CD823763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1864663"/>
            <a:ext cx="6426200" cy="940681"/>
          </a:xfrm>
        </p:spPr>
        <p:txBody>
          <a:bodyPr/>
          <a:lstStyle/>
          <a:p>
            <a:r>
              <a:rPr lang="fi-FI"/>
              <a:t>Iltapäivän ohjelma</a:t>
            </a:r>
            <a:endParaRPr lang="en-FI"/>
          </a:p>
        </p:txBody>
      </p:sp>
      <p:pic>
        <p:nvPicPr>
          <p:cNvPr id="4" name="Kuva 3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3C81047F-B9C1-5485-ED46-ABCC83574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46" y="0"/>
            <a:ext cx="1150374" cy="11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8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9B51F-D423-B994-8C4F-8509129E0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8FD147-21CA-CD75-A58A-E0B8E961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Älykkäät toimijat – Viisaat kylät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9DCC39-7D6B-D453-2788-2E5DCC02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9533" cy="451479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/>
              <a:t>Rahoitus: </a:t>
            </a:r>
            <a:r>
              <a:rPr lang="fi-FI"/>
              <a:t>Hämeen ELY-keskus, EU:n Maaseuturahasto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/>
              <a:t>Kesto: </a:t>
            </a:r>
            <a:r>
              <a:rPr lang="fi-FI"/>
              <a:t>1.8.2024 – 31.5.2027 (Toimenpiteet 2026 loppuun mennessä)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/>
              <a:t>Alue: </a:t>
            </a:r>
            <a:r>
              <a:rPr lang="fi-FI"/>
              <a:t>Päijät-Hämeen kunnat sekä Pertunmaan 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/>
              <a:t>Toteutus: </a:t>
            </a:r>
            <a:r>
              <a:rPr lang="fi-FI"/>
              <a:t>Päijänne-Leader 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Hankkeen tavoitteena kehittää kylien elinvoimaa digitaalisuuden, energiaratkaisujen ja yhteisöllisyyden avulla.</a:t>
            </a:r>
          </a:p>
        </p:txBody>
      </p:sp>
      <p:pic>
        <p:nvPicPr>
          <p:cNvPr id="2" name="Kuva 1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FAC0A440-EB06-E8C7-6B91-B0C829C01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2" y="68827"/>
            <a:ext cx="835742" cy="835742"/>
          </a:xfrm>
          <a:prstGeom prst="rect">
            <a:avLst/>
          </a:prstGeom>
        </p:spPr>
      </p:pic>
      <p:pic>
        <p:nvPicPr>
          <p:cNvPr id="5" name="Kuvan paikkamerkki 4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0E815D60-A4B5-E6C5-1D78-1EE1E5A269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b="182"/>
          <a:stretch>
            <a:fillRect/>
          </a:stretch>
        </p:blipFill>
        <p:spPr>
          <a:xfrm>
            <a:off x="7824788" y="1253331"/>
            <a:ext cx="43672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5B998-3050-8106-E6CD-E02FE1113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029CD3-C984-1550-862C-98BAF958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67648"/>
            <a:ext cx="9726280" cy="1288521"/>
          </a:xfrm>
        </p:spPr>
        <p:txBody>
          <a:bodyPr/>
          <a:lstStyle/>
          <a:p>
            <a:r>
              <a:rPr lang="fi-FI"/>
              <a:t>Hankkeen teemat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90F6FC-E2D8-D0EF-0770-0FBCA7436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6725" y="1754991"/>
            <a:ext cx="6930725" cy="48959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i="0">
                <a:solidFill>
                  <a:srgbClr val="000000"/>
                </a:solidFill>
                <a:effectLst/>
              </a:rPr>
              <a:t>Kestävän tulevaisuuden kylät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</a:rPr>
              <a:t>Kylien energiaratkaisut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</a:rPr>
              <a:t>Kestävät, ympäristöystävälliset toimenpiteet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</a:rPr>
              <a:t>Kylän omavaraisuus…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i="0">
                <a:solidFill>
                  <a:srgbClr val="000000"/>
                </a:solidFill>
                <a:effectLst/>
              </a:rPr>
              <a:t>Älykkäiden toimijoiden viisaat kylät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Viestintä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Aktivointi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Digitaidot…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i="0">
                <a:solidFill>
                  <a:srgbClr val="000000"/>
                </a:solidFill>
                <a:effectLst/>
              </a:rPr>
              <a:t>Sujuvan arjen kylät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Kylien palvelut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Liikenne ja kulkeminen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Työskentelytilat…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>
              <a:solidFill>
                <a:srgbClr val="000000"/>
              </a:solidFill>
            </a:endParaRPr>
          </a:p>
        </p:txBody>
      </p:sp>
      <p:pic>
        <p:nvPicPr>
          <p:cNvPr id="5" name="Kuva 4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D1C4BA9C-7156-6F75-6AA2-1F61F5EF9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2" y="68827"/>
            <a:ext cx="835742" cy="835742"/>
          </a:xfrm>
          <a:prstGeom prst="rect">
            <a:avLst/>
          </a:prstGeom>
        </p:spPr>
      </p:pic>
      <p:pic>
        <p:nvPicPr>
          <p:cNvPr id="9" name="Kuvan paikkamerkki 8" descr="Kuva, joka sisältää kohteen kuvakaappaus, Grafiikka, clipart, muotoilu&#10;&#10;Kuvaus luotu automaattisesti">
            <a:extLst>
              <a:ext uri="{FF2B5EF4-FFF2-40B4-BE49-F238E27FC236}">
                <a16:creationId xmlns:a16="http://schemas.microsoft.com/office/drawing/2014/main" id="{C870169B-991E-F883-9C89-040EB92CB2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8392"/>
          <a:stretch>
            <a:fillRect/>
          </a:stretch>
        </p:blipFill>
        <p:spPr>
          <a:xfrm>
            <a:off x="-473016" y="1992552"/>
            <a:ext cx="5010150" cy="3511550"/>
          </a:xfrm>
        </p:spPr>
      </p:pic>
    </p:spTree>
    <p:extLst>
      <p:ext uri="{BB962C8B-B14F-4D97-AF65-F5344CB8AC3E}">
        <p14:creationId xmlns:p14="http://schemas.microsoft.com/office/powerpoint/2010/main" val="14860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4CCC9B-DDD5-58FE-B600-18078585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mukaan?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EB59B-3AC7-D8A8-A040-DED967221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62336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/>
              <a:t>Osallistu tilaisuuksiin </a:t>
            </a:r>
            <a:r>
              <a:rPr lang="fi-FI"/>
              <a:t>(kuten tämä!) ja tuo esiin tarpeesi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/>
              <a:t>Ideoi kehittämistoimia </a:t>
            </a:r>
            <a:r>
              <a:rPr lang="fi-FI"/>
              <a:t>– pienistä kokeiluista isompiin hankkeisiin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/>
              <a:t>Hae mukaan pilottikyläksi </a:t>
            </a:r>
            <a:r>
              <a:rPr lang="fi-FI"/>
              <a:t>– mahdollisuus kehittää ja testata uusia ratkaisuja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/>
              <a:t>Verkostoidu muiden kylien kanssa </a:t>
            </a:r>
            <a:r>
              <a:rPr lang="fi-FI"/>
              <a:t>– jaa hyvät käytännöt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/>
              <a:t>Ota yhteyttä!</a:t>
            </a:r>
            <a:endParaRPr lang="en-FI" b="1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4F94517-94B6-BCAE-E5B7-85FB5AB41B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b="182"/>
          <a:stretch/>
        </p:blipFill>
        <p:spPr>
          <a:xfrm>
            <a:off x="7824787" y="1192456"/>
            <a:ext cx="5002691" cy="4984507"/>
          </a:xfrm>
        </p:spPr>
      </p:pic>
      <p:pic>
        <p:nvPicPr>
          <p:cNvPr id="2" name="Kuva 1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2D6DB657-6B63-A1ED-5628-5B1AC1902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2" y="68827"/>
            <a:ext cx="835742" cy="8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Fontti, kuvakaappaus, ympyrä&#10;&#10;Kuvaus luotu automaattisesti">
            <a:extLst>
              <a:ext uri="{FF2B5EF4-FFF2-40B4-BE49-F238E27FC236}">
                <a16:creationId xmlns:a16="http://schemas.microsoft.com/office/drawing/2014/main" id="{5D6CAC8A-A198-A595-E8C5-5F2DA7D75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2820C7-D005-8916-CA01-B1D1992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Leader-rahoitusmahdollisuudet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F41E42-BB8D-177C-E0B3-C5F40AD3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996954" cy="5098485"/>
          </a:xfrm>
        </p:spPr>
        <p:txBody>
          <a:bodyPr>
            <a:normAutofit fontScale="47500" lnSpcReduction="20000"/>
          </a:bodyPr>
          <a:lstStyle/>
          <a:p>
            <a:r>
              <a:rPr lang="fi-FI" b="1"/>
              <a:t>Pienhankkeet</a:t>
            </a: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1 500 - 8 000 € kehittämisprojekteihin, kuten pieniin investointeihin tai selvityksiin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Tuki kehittämishankkeissa 65-85 %, investoinneissa 65-75 %. Ei vaadi väliraportteja, kevennetty haku</a:t>
            </a:r>
          </a:p>
          <a:p>
            <a:r>
              <a:rPr lang="fi-FI" b="1"/>
              <a:t>Yleishyödylliset investoinnit</a:t>
            </a: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Esim. kylätalojen kunnostus, liikunta- ja harrastepaikat, yhteisölliset tilat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Tuki 65-75 %. Hakijana yhdistykset, kunnat, muut yhteisöt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Y</a:t>
            </a:r>
            <a:r>
              <a:rPr lang="fi-FI" b="0" i="0">
                <a:solidFill>
                  <a:srgbClr val="191C1A"/>
                </a:solidFill>
                <a:effectLst/>
                <a:latin typeface="Poppins" panose="00000500000000000000" pitchFamily="2" charset="0"/>
              </a:rPr>
              <a:t>ksityinen rahoitus voi olla kokonaan vastikkeetonta työtä (talkootunnit, 20 €/h)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Tuki enintään 100 000 €/hanke</a:t>
            </a:r>
            <a:endParaRPr lang="fi-FI" b="0" i="0">
              <a:solidFill>
                <a:srgbClr val="191C1A"/>
              </a:solidFill>
              <a:effectLst/>
              <a:latin typeface="Poppins" panose="00000500000000000000" pitchFamily="2" charset="0"/>
            </a:endParaRPr>
          </a:p>
          <a:p>
            <a:r>
              <a:rPr lang="fi-FI" b="1"/>
              <a:t>Kehittämishankkeet</a:t>
            </a: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Kylien palveluiden ja toiminnan kehittäminen, yhteistyöhankkeet, toimintamallit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Tuki jopa 85 %. Hakijana yhdistykset, yhteisöt ja muut toimijat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Tuki enintään 100 000 €/hanke</a:t>
            </a:r>
          </a:p>
          <a:p>
            <a:r>
              <a:rPr lang="fi-FI" b="1"/>
              <a:t>Älykäs kylä -hankkeet</a:t>
            </a: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Kylien digitalisaatio, energiaomavaraisuus, uudet palvelumallit, kokeilut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Tukitaso vaihtelee hankkeen laajuuden mukaan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Mahdollisuus saada hankkeelle valmistelurahaa (5 000 €)</a:t>
            </a:r>
          </a:p>
          <a:p>
            <a:r>
              <a:rPr lang="fi-FI" b="1"/>
              <a:t>Lisätiedot ja hakuohjeet: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70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https://paijanne-leader.fi/tuet-yhteisoille/</a:t>
            </a:r>
            <a:endParaRPr lang="fi-FI" sz="270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700"/>
              <a:t> OTA YHTEYTTÄ PÄIJÄNNE-LEADERIIN!</a:t>
            </a:r>
          </a:p>
          <a:p>
            <a:endParaRPr lang="en-FI"/>
          </a:p>
        </p:txBody>
      </p:sp>
      <p:pic>
        <p:nvPicPr>
          <p:cNvPr id="2" name="Kuva 1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CC963C9E-EDBE-0F4D-6752-12BFA8DA7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2" y="68827"/>
            <a:ext cx="835742" cy="8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B5F8AC-9714-D9E5-13D7-94740BFB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77" y="373359"/>
            <a:ext cx="9726280" cy="1288521"/>
          </a:xfrm>
        </p:spPr>
        <p:txBody>
          <a:bodyPr/>
          <a:lstStyle/>
          <a:p>
            <a:r>
              <a:rPr lang="fi-FI"/>
              <a:t>Ajankohtaista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80220D-6D7C-E5F2-7A01-8607BEAA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77" y="2345587"/>
            <a:ext cx="6328074" cy="35125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/>
              <a:t>Pilottikyliä valitaan kevään aikana </a:t>
            </a:r>
            <a:r>
              <a:rPr lang="fi-FI"/>
              <a:t>– vielä ehdit mukaan!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/>
              <a:t>25.3. Kyliltä kuuluu </a:t>
            </a:r>
            <a:r>
              <a:rPr lang="fi-FI"/>
              <a:t>– Apua kylien viestintään ja markkinointiin.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/>
              <a:t>Opintomatka Pellinkiin 11.4. </a:t>
            </a:r>
            <a:r>
              <a:rPr lang="fi-FI">
                <a:hlinkClick r:id="rId2"/>
              </a:rPr>
              <a:t>https://forms.office.com/e/kZk10Z5H7B</a:t>
            </a:r>
            <a:endParaRPr lang="fi-FI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</a:rPr>
              <a:t>Opintomatka Ruotsiin/Tanskaan 23-26.9.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/>
              <a:t>Ota yhteyttä </a:t>
            </a:r>
            <a:r>
              <a:rPr lang="fi-FI"/>
              <a:t>ja tule mukaan kehittämään omaa kylääsi!</a:t>
            </a:r>
          </a:p>
        </p:txBody>
      </p:sp>
      <p:pic>
        <p:nvPicPr>
          <p:cNvPr id="5" name="Kuva 4" descr="Kuva, joka sisältää kohteen teksti, kuvakaappaus, juliste, Grafiikka&#10;&#10;Kuvaus luotu automaattisesti">
            <a:extLst>
              <a:ext uri="{FF2B5EF4-FFF2-40B4-BE49-F238E27FC236}">
                <a16:creationId xmlns:a16="http://schemas.microsoft.com/office/drawing/2014/main" id="{DB24AFE8-B6DD-5163-7EBD-630471C38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2" y="68827"/>
            <a:ext cx="835742" cy="835742"/>
          </a:xfrm>
          <a:prstGeom prst="rect">
            <a:avLst/>
          </a:prstGeom>
        </p:spPr>
      </p:pic>
      <p:pic>
        <p:nvPicPr>
          <p:cNvPr id="17" name="Kuva 16" descr="Kuva, joka sisältää kohteen teksti, lintu, kuvakaappaus&#10;&#10;Kuvaus luotu automaattisesti">
            <a:extLst>
              <a:ext uri="{FF2B5EF4-FFF2-40B4-BE49-F238E27FC236}">
                <a16:creationId xmlns:a16="http://schemas.microsoft.com/office/drawing/2014/main" id="{107476BB-2F94-F2CD-FFBD-22DE72CFD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50" y="2251497"/>
            <a:ext cx="2562045" cy="2562045"/>
          </a:xfrm>
          <a:prstGeom prst="rect">
            <a:avLst/>
          </a:prstGeom>
        </p:spPr>
      </p:pic>
      <p:pic>
        <p:nvPicPr>
          <p:cNvPr id="19" name="Kuva 18" descr="Kuva, joka sisältää kohteen teksti, kuvakaappaus, Käyttöjärjestelmä, Verkkomainonta&#10;&#10;Kuvaus luotu automaattisesti">
            <a:extLst>
              <a:ext uri="{FF2B5EF4-FFF2-40B4-BE49-F238E27FC236}">
                <a16:creationId xmlns:a16="http://schemas.microsoft.com/office/drawing/2014/main" id="{31D8FBC2-FB95-D92E-83D8-0CAD4498A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8" y="2251497"/>
            <a:ext cx="2562045" cy="25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9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16">
      <a:dk1>
        <a:srgbClr val="000000"/>
      </a:dk1>
      <a:lt1>
        <a:srgbClr val="FFFFFF"/>
      </a:lt1>
      <a:dk2>
        <a:srgbClr val="325943"/>
      </a:dk2>
      <a:lt2>
        <a:srgbClr val="BEDBF3"/>
      </a:lt2>
      <a:accent1>
        <a:srgbClr val="53B64E"/>
      </a:accent1>
      <a:accent2>
        <a:srgbClr val="DA5B77"/>
      </a:accent2>
      <a:accent3>
        <a:srgbClr val="2491A3"/>
      </a:accent3>
      <a:accent4>
        <a:srgbClr val="D5E388"/>
      </a:accent4>
      <a:accent5>
        <a:srgbClr val="FBAF5D"/>
      </a:accent5>
      <a:accent6>
        <a:srgbClr val="FFEC88"/>
      </a:accent6>
      <a:hlink>
        <a:srgbClr val="2C5991"/>
      </a:hlink>
      <a:folHlink>
        <a:srgbClr val="325943"/>
      </a:folHlink>
    </a:clrScheme>
    <a:fontScheme name="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E9A411D-0F58-954A-A40C-79EFDA45D46E}" vid="{C2041C86-4CAC-5A43-9A0D-B235232BDA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0B0887CC84D124F8ABFA786BB3BE33C" ma:contentTypeVersion="18" ma:contentTypeDescription="Luo uusi asiakirja." ma:contentTypeScope="" ma:versionID="a978695aa6f0c7a208412f12237086fe">
  <xsd:schema xmlns:xsd="http://www.w3.org/2001/XMLSchema" xmlns:xs="http://www.w3.org/2001/XMLSchema" xmlns:p="http://schemas.microsoft.com/office/2006/metadata/properties" xmlns:ns2="c37d04b9-3bee-4da4-9ce2-8cc60371a6db" xmlns:ns3="e43312c6-2382-4aff-87be-01d7c3385971" targetNamespace="http://schemas.microsoft.com/office/2006/metadata/properties" ma:root="true" ma:fieldsID="a3261c438a85d1d74e9b985889ac7066" ns2:_="" ns3:_="">
    <xsd:import namespace="c37d04b9-3bee-4da4-9ce2-8cc60371a6db"/>
    <xsd:import namespace="e43312c6-2382-4aff-87be-01d7c33859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d04b9-3bee-4da4-9ce2-8cc60371a6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8278d717-c0d1-468a-affa-fea604463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312c6-2382-4aff-87be-01d7c338597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acbfa5a-a723-4bbb-8180-d73f1253a6d5}" ma:internalName="TaxCatchAll" ma:showField="CatchAllData" ma:web="e43312c6-2382-4aff-87be-01d7c33859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7d04b9-3bee-4da4-9ce2-8cc60371a6db">
      <Terms xmlns="http://schemas.microsoft.com/office/infopath/2007/PartnerControls"/>
    </lcf76f155ced4ddcb4097134ff3c332f>
    <TaxCatchAll xmlns="e43312c6-2382-4aff-87be-01d7c33859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5EA11-0C74-45E6-84A3-0054A2D912F0}">
  <ds:schemaRefs>
    <ds:schemaRef ds:uri="c37d04b9-3bee-4da4-9ce2-8cc60371a6db"/>
    <ds:schemaRef ds:uri="e43312c6-2382-4aff-87be-01d7c33859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A99447-EF9E-4BAA-ACA4-2CF756C2E35E}">
  <ds:schemaRefs>
    <ds:schemaRef ds:uri="c37d04b9-3bee-4da4-9ce2-8cc60371a6db"/>
    <ds:schemaRef ds:uri="e43312c6-2382-4aff-87be-01d7c33859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5C4C2B-1924-4CA2-AF0E-DEB3637D32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Office-teema</vt:lpstr>
      <vt:lpstr>ENERGIAA KYLILLE</vt:lpstr>
      <vt:lpstr>Ohjeita etäosallistujille</vt:lpstr>
      <vt:lpstr>Iltapäivän ohjelma</vt:lpstr>
      <vt:lpstr>Älykkäät toimijat – Viisaat kylät</vt:lpstr>
      <vt:lpstr>Hankkeen teemat</vt:lpstr>
      <vt:lpstr>Miten mukaan?</vt:lpstr>
      <vt:lpstr>PowerPoint Presentation</vt:lpstr>
      <vt:lpstr>Leader-rahoitusmahdollisuudet</vt:lpstr>
      <vt:lpstr>Ajankohtaista</vt:lpstr>
      <vt:lpstr>UUDET - JA VÄHÄN VANHATKIN ENERGIANTUOTANTOMAHDOLLISUUDET</vt:lpstr>
      <vt:lpstr>UUDET - JA VÄHÄN VANHATKIN ENERGIANSÄÄSTÖMAHDOLLISUUDET</vt:lpstr>
      <vt:lpstr>UUDET - JA VÄHÄN VANHATKIN ENERGIANSÄÄSTÖMAHDOLLISUUDET</vt:lpstr>
      <vt:lpstr>KULUJEN SÄÄSTÖN JA ANSAINNAN MAHDOLLISUUDET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Janne Niemimäki</dc:creator>
  <cp:revision>1</cp:revision>
  <cp:lastPrinted>2025-02-18T07:29:35Z</cp:lastPrinted>
  <dcterms:created xsi:type="dcterms:W3CDTF">2025-02-04T05:58:29Z</dcterms:created>
  <dcterms:modified xsi:type="dcterms:W3CDTF">2025-03-05T12:05:41Z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0x01010070B0887CC84D124F8ABFA786BB3BE33C</vt:lpwstr>
  </property>
  <property fmtid="{D5CDD505-2E9C-101B-9397-08002B2CF9AE}" pid="3" name="MediaServiceImageTags">
    <vt:lpwstr/>
  </property>
</Properties>
</file>